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2244725"/>
            <a:ext cx="15544800" cy="4775201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334000" y="7204075"/>
            <a:ext cx="13716000" cy="331152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4800"/>
            </a:lvl1pPr>
            <a:lvl2pPr marL="0" indent="457200" algn="ctr">
              <a:buSzTx/>
              <a:buFontTx/>
              <a:buNone/>
              <a:defRPr sz="4800"/>
            </a:lvl2pPr>
            <a:lvl3pPr marL="0" indent="914400" algn="ctr">
              <a:buSzTx/>
              <a:buFontTx/>
              <a:buNone/>
              <a:defRPr sz="4800"/>
            </a:lvl3pPr>
            <a:lvl4pPr marL="0" indent="1371600" algn="ctr">
              <a:buSzTx/>
              <a:buFontTx/>
              <a:buNone/>
              <a:defRPr sz="4800"/>
            </a:lvl4pPr>
            <a:lvl5pPr marL="0" indent="1828800" algn="ctr">
              <a:buSzTx/>
              <a:buFontTx/>
              <a:buNone/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295775" y="3419478"/>
            <a:ext cx="15773401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295775" y="9178928"/>
            <a:ext cx="15773401" cy="300037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800"/>
            </a:lvl1pPr>
            <a:lvl2pPr marL="0" indent="457200">
              <a:buSzTx/>
              <a:buFontTx/>
              <a:buNone/>
              <a:defRPr sz="4800"/>
            </a:lvl2pPr>
            <a:lvl3pPr marL="0" indent="914400">
              <a:buSzTx/>
              <a:buFontTx/>
              <a:buNone/>
              <a:defRPr sz="4800"/>
            </a:lvl3pPr>
            <a:lvl4pPr marL="0" indent="1371600">
              <a:buSzTx/>
              <a:buFontTx/>
              <a:buNone/>
              <a:defRPr sz="4800"/>
            </a:lvl4pPr>
            <a:lvl5pPr marL="0" indent="1828800">
              <a:buSzTx/>
              <a:buFontTx/>
              <a:buNone/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305300" y="3651250"/>
            <a:ext cx="7772400" cy="870267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307682" y="730251"/>
            <a:ext cx="15773401" cy="26511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307683" y="3362326"/>
            <a:ext cx="7736681" cy="16478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4800"/>
            </a:lvl1pPr>
            <a:lvl2pPr marL="0" indent="457200">
              <a:buSzTx/>
              <a:buFontTx/>
              <a:buNone/>
              <a:defRPr b="1" sz="4800"/>
            </a:lvl2pPr>
            <a:lvl3pPr marL="0" indent="914400">
              <a:buSzTx/>
              <a:buFontTx/>
              <a:buNone/>
              <a:defRPr b="1" sz="4800"/>
            </a:lvl3pPr>
            <a:lvl4pPr marL="0" indent="1371600">
              <a:buSzTx/>
              <a:buFontTx/>
              <a:buNone/>
              <a:defRPr b="1" sz="4800"/>
            </a:lvl4pPr>
            <a:lvl5pPr marL="0" indent="1828800">
              <a:buSzTx/>
              <a:buFont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06300" y="3362326"/>
            <a:ext cx="7774783" cy="16478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4">
              <a:defRPr sz="6400"/>
            </a:lvl2pPr>
            <a:lvl3pPr marL="1524000" indent="-609600">
              <a:defRPr sz="6400"/>
            </a:lvl3pPr>
            <a:lvl4pPr marL="2103120" indent="-731520">
              <a:defRPr sz="6400"/>
            </a:lvl4pPr>
            <a:lvl5pPr marL="2560320" indent="-731520">
              <a:defRPr sz="6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307682" y="4114800"/>
            <a:ext cx="5898357" cy="762317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32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4307682" y="4114800"/>
            <a:ext cx="5898356" cy="76231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/>
            </a:lvl1pPr>
            <a:lvl2pPr marL="0" indent="457200">
              <a:buSzTx/>
              <a:buFontTx/>
              <a:buNone/>
              <a:defRPr sz="3200"/>
            </a:lvl2pPr>
            <a:lvl3pPr marL="0" indent="914400">
              <a:buSzTx/>
              <a:buFontTx/>
              <a:buNone/>
              <a:defRPr sz="3200"/>
            </a:lvl3pPr>
            <a:lvl4pPr marL="0" indent="1371600">
              <a:buSzTx/>
              <a:buFontTx/>
              <a:buNone/>
              <a:defRPr sz="3200"/>
            </a:lvl4pPr>
            <a:lvl5pPr marL="0" indent="1828800">
              <a:buSzTx/>
              <a:buFont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05300" y="730251"/>
            <a:ext cx="15773400" cy="26511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05300" y="3651250"/>
            <a:ext cx="157734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574152" y="12835873"/>
            <a:ext cx="504548" cy="48391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2786546" y="2127720"/>
            <a:ext cx="18810907" cy="548409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1700"/>
              </a:spcBef>
              <a:defRPr>
                <a:solidFill>
                  <a:srgbClr val="FFFFFF"/>
                </a:solidFill>
              </a:defRPr>
            </a:pPr>
            <a:r>
              <a:rPr b="1" sz="14100">
                <a:latin typeface="+mj-lt"/>
                <a:ea typeface="+mj-ea"/>
                <a:cs typeface="+mj-cs"/>
                <a:sym typeface="Helvetica"/>
              </a:rPr>
              <a:t>向高处行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t>Higher Ground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5029784" y="11041864"/>
            <a:ext cx="13716001" cy="331152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词</a:t>
            </a:r>
            <a:r>
              <a:t>/Johnson Oatman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曲</a:t>
            </a:r>
            <a:r>
              <a:t>/Charles H. Gabriel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求提升我,使我坚定，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凭信站在天上乐境；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我心向往更高之地，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求主领我向高处行。</a:t>
            </a:r>
          </a:p>
        </p:txBody>
      </p:sp>
      <p:sp>
        <p:nvSpPr>
          <p:cNvPr id="98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Chorus</a:t>
            </a:r>
          </a:p>
        </p:txBody>
      </p:sp>
      <p:sp>
        <p:nvSpPr>
          <p:cNvPr id="99" name="Lord, lift me up, and let me stand.  By faith on Canaan’s tableland; A higher place than I have found. Lord, plant my feet on higher ground."/>
          <p:cNvSpPr txBox="1"/>
          <p:nvPr/>
        </p:nvSpPr>
        <p:spPr>
          <a:xfrm>
            <a:off x="692434" y="10551576"/>
            <a:ext cx="23093394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Lord, lift me up, and let me stand.  By faith on Canaan’s tableland;</a:t>
            </a:r>
            <a:br/>
            <a:r>
              <a:t>A higher place than I have found. Lord, plant my feet on higher ground.</a:t>
            </a:r>
          </a:p>
        </p:txBody>
      </p:sp>
      <p:sp>
        <p:nvSpPr>
          <p:cNvPr id="100" name="ff"/>
          <p:cNvSpPr txBox="1"/>
          <p:nvPr/>
        </p:nvSpPr>
        <p:spPr>
          <a:xfrm>
            <a:off x="1911513" y="1083681"/>
            <a:ext cx="781804" cy="83013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ff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我今奔向更高之地，</a:t>
            </a:r>
            <a:endParaRPr b="1">
              <a:latin typeface="+mj-lt"/>
              <a:ea typeface="+mj-ea"/>
              <a:cs typeface="+mj-cs"/>
              <a:sym typeface="Helvetica"/>
            </a:endParaRPr>
          </a:p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步步坚立,日日高昇；</a:t>
            </a:r>
            <a:endParaRPr b="1">
              <a:latin typeface="+mj-lt"/>
              <a:ea typeface="+mj-ea"/>
              <a:cs typeface="+mj-cs"/>
              <a:sym typeface="Helvetica"/>
            </a:endParaRPr>
          </a:p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當我前行,禱告不停，</a:t>
            </a:r>
            <a:endParaRPr b="1">
              <a:latin typeface="+mj-lt"/>
              <a:ea typeface="+mj-ea"/>
              <a:cs typeface="+mj-cs"/>
              <a:sym typeface="Helvetica"/>
            </a:endParaRPr>
          </a:p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求主領我向高處行。</a:t>
            </a:r>
          </a:p>
        </p:txBody>
      </p:sp>
      <p:sp>
        <p:nvSpPr>
          <p:cNvPr id="103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1/4</a:t>
            </a:r>
          </a:p>
        </p:txBody>
      </p:sp>
      <p:sp>
        <p:nvSpPr>
          <p:cNvPr id="104" name="I’m pressing on the upward way.  New heights I’m gaining every day; Still praying as I onward bound.  Lord, plant my feet on higher ground."/>
          <p:cNvSpPr txBox="1"/>
          <p:nvPr/>
        </p:nvSpPr>
        <p:spPr>
          <a:xfrm>
            <a:off x="692434" y="10551576"/>
            <a:ext cx="23093394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I’m pressing on the upward way.  New heights I’m gaining every day;</a:t>
            </a:r>
            <a:br/>
            <a:r>
              <a:t>Still praying as I onward bound.  Lord, plant my feet on higher ground.</a:t>
            </a:r>
          </a:p>
        </p:txBody>
      </p:sp>
      <p:sp>
        <p:nvSpPr>
          <p:cNvPr id="105" name="mp"/>
          <p:cNvSpPr txBox="1"/>
          <p:nvPr/>
        </p:nvSpPr>
        <p:spPr>
          <a:xfrm>
            <a:off x="1685363" y="1668710"/>
            <a:ext cx="1195164" cy="83013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mp</a:t>
            </a:r>
          </a:p>
        </p:txBody>
      </p:sp>
      <p:sp>
        <p:nvSpPr>
          <p:cNvPr id="106" name="女"/>
          <p:cNvSpPr txBox="1"/>
          <p:nvPr/>
        </p:nvSpPr>
        <p:spPr>
          <a:xfrm>
            <a:off x="1685363" y="625652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女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世上充满疑虑无助，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非我所愿常居之处；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有人或愿世间久住，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但我祈求更高之处。</a:t>
            </a:r>
          </a:p>
        </p:txBody>
      </p:sp>
      <p:sp>
        <p:nvSpPr>
          <p:cNvPr id="109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2/4</a:t>
            </a:r>
          </a:p>
        </p:txBody>
      </p:sp>
      <p:sp>
        <p:nvSpPr>
          <p:cNvPr id="110" name="My heart has no desire to stay. Where doubts arise and fears dismay; Though some may dwell where these abound.  My prayer, my aim, is higher ground."/>
          <p:cNvSpPr txBox="1"/>
          <p:nvPr/>
        </p:nvSpPr>
        <p:spPr>
          <a:xfrm>
            <a:off x="79600" y="10639555"/>
            <a:ext cx="24224801" cy="161336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47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My heart has no desire to stay. Where doubts arise and fears dismay;</a:t>
            </a:r>
            <a:br/>
            <a:r>
              <a:t>Though some may dwell where these abound.  My prayer, my aim, is higher ground.</a:t>
            </a:r>
          </a:p>
        </p:txBody>
      </p:sp>
      <p:sp>
        <p:nvSpPr>
          <p:cNvPr id="111" name="合"/>
          <p:cNvSpPr txBox="1"/>
          <p:nvPr/>
        </p:nvSpPr>
        <p:spPr>
          <a:xfrm>
            <a:off x="1708764" y="1234082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魔鬼虽然暗箭猛攻，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属世生活何足轻重；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凭信得闻快乐歌声，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天上圣徒所发赞颂。</a:t>
            </a:r>
          </a:p>
        </p:txBody>
      </p:sp>
      <p:sp>
        <p:nvSpPr>
          <p:cNvPr id="114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3/4</a:t>
            </a:r>
          </a:p>
        </p:txBody>
      </p:sp>
      <p:sp>
        <p:nvSpPr>
          <p:cNvPr id="115" name="I want to live above the world. Though Satan’s darts at me are hurled; For faith has caught the joyful sound. The song of saints on higher ground."/>
          <p:cNvSpPr txBox="1"/>
          <p:nvPr/>
        </p:nvSpPr>
        <p:spPr>
          <a:xfrm>
            <a:off x="63437" y="10551576"/>
            <a:ext cx="24119297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want to live above the world. Though Satan’s darts at me are hurled;</a:t>
            </a:r>
            <a:br/>
            <a:r>
              <a:t>For faith has caught the joyful sound. The song of saints on higher ground.</a:t>
            </a:r>
          </a:p>
        </p:txBody>
      </p:sp>
      <p:sp>
        <p:nvSpPr>
          <p:cNvPr id="116" name="女"/>
          <p:cNvSpPr txBox="1"/>
          <p:nvPr/>
        </p:nvSpPr>
        <p:spPr>
          <a:xfrm>
            <a:off x="1544956" y="1163879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女</a:t>
            </a:r>
          </a:p>
        </p:txBody>
      </p:sp>
      <p:sp>
        <p:nvSpPr>
          <p:cNvPr id="117" name="男"/>
          <p:cNvSpPr txBox="1"/>
          <p:nvPr/>
        </p:nvSpPr>
        <p:spPr>
          <a:xfrm>
            <a:off x="1544956" y="3326779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男</a:t>
            </a:r>
          </a:p>
        </p:txBody>
      </p:sp>
      <p:sp>
        <p:nvSpPr>
          <p:cNvPr id="118" name="合"/>
          <p:cNvSpPr txBox="1"/>
          <p:nvPr/>
        </p:nvSpPr>
        <p:spPr>
          <a:xfrm>
            <a:off x="1544956" y="5489680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求提升我使我坚定，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凭信站在天上乐境；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我心向往更高之地，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求主领我向高处行。</a:t>
            </a:r>
          </a:p>
        </p:txBody>
      </p:sp>
      <p:sp>
        <p:nvSpPr>
          <p:cNvPr id="121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Chorus</a:t>
            </a:r>
          </a:p>
        </p:txBody>
      </p:sp>
      <p:sp>
        <p:nvSpPr>
          <p:cNvPr id="122" name="Lord, lift me up, and let me stand.  By faith on Canaan’s tableland; A higher place than I have found, Lord, plant my feet on higher ground."/>
          <p:cNvSpPr txBox="1"/>
          <p:nvPr/>
        </p:nvSpPr>
        <p:spPr>
          <a:xfrm>
            <a:off x="692434" y="10551576"/>
            <a:ext cx="23093394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Lord, lift me up, and let me stand.  By faith on Canaan’s tableland;</a:t>
            </a:r>
            <a:br/>
            <a:r>
              <a:t>A higher place than I have found, Lord, plant my feet on higher ground.</a:t>
            </a:r>
          </a:p>
        </p:txBody>
      </p:sp>
      <p:sp>
        <p:nvSpPr>
          <p:cNvPr id="123" name="f"/>
          <p:cNvSpPr txBox="1"/>
          <p:nvPr/>
        </p:nvSpPr>
        <p:spPr>
          <a:xfrm>
            <a:off x="2285931" y="1200687"/>
            <a:ext cx="781805" cy="83013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我必上升穹苍极境，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进入天堂荣华美景；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如今我灵祈祷不停，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求主同行直到天庭。</a:t>
            </a:r>
          </a:p>
        </p:txBody>
      </p:sp>
      <p:sp>
        <p:nvSpPr>
          <p:cNvPr id="126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4/4</a:t>
            </a:r>
          </a:p>
        </p:txBody>
      </p:sp>
      <p:sp>
        <p:nvSpPr>
          <p:cNvPr id="127" name="I want to scale the utmost height. And catch a gleam of glory bright; But still I’ll pray till rest I’ve found. Lord, lead me on to higher ground."/>
          <p:cNvSpPr txBox="1"/>
          <p:nvPr/>
        </p:nvSpPr>
        <p:spPr>
          <a:xfrm>
            <a:off x="63437" y="10551576"/>
            <a:ext cx="24119297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want to scale the utmost height. And catch a gleam of glory bright;</a:t>
            </a:r>
            <a:br/>
            <a:r>
              <a:t>But still I’ll pray till rest I’ve found. Lord, lead me on to higher ground.</a:t>
            </a:r>
          </a:p>
        </p:txBody>
      </p:sp>
      <p:sp>
        <p:nvSpPr>
          <p:cNvPr id="128" name="女"/>
          <p:cNvSpPr txBox="1"/>
          <p:nvPr/>
        </p:nvSpPr>
        <p:spPr>
          <a:xfrm>
            <a:off x="1544956" y="1163879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女</a:t>
            </a:r>
          </a:p>
        </p:txBody>
      </p:sp>
      <p:sp>
        <p:nvSpPr>
          <p:cNvPr id="129" name="男"/>
          <p:cNvSpPr txBox="1"/>
          <p:nvPr/>
        </p:nvSpPr>
        <p:spPr>
          <a:xfrm>
            <a:off x="1544956" y="3326779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男</a:t>
            </a:r>
          </a:p>
        </p:txBody>
      </p:sp>
      <p:sp>
        <p:nvSpPr>
          <p:cNvPr id="130" name="合"/>
          <p:cNvSpPr txBox="1"/>
          <p:nvPr/>
        </p:nvSpPr>
        <p:spPr>
          <a:xfrm>
            <a:off x="1544956" y="5489680"/>
            <a:ext cx="1195164" cy="1071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求提升我使我坚定，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凭信站在天上乐境；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我心向往更高之地，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求主领我向高处行。</a:t>
            </a:r>
          </a:p>
        </p:txBody>
      </p:sp>
      <p:sp>
        <p:nvSpPr>
          <p:cNvPr id="133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Chorus</a:t>
            </a:r>
          </a:p>
        </p:txBody>
      </p:sp>
      <p:sp>
        <p:nvSpPr>
          <p:cNvPr id="134" name="Lord, lift me up, and let me stand.  By faith on Canaan’s tableland; A higher place than I have found, Lord, plant my feet on higher ground."/>
          <p:cNvSpPr txBox="1"/>
          <p:nvPr/>
        </p:nvSpPr>
        <p:spPr>
          <a:xfrm>
            <a:off x="692434" y="10551576"/>
            <a:ext cx="23093394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Lord, lift me up, and let me stand.  By faith on Canaan’s tableland;</a:t>
            </a:r>
            <a:br/>
            <a:r>
              <a:t>A higher place than I have found, Lord, plant my feet on higher ground.</a:t>
            </a:r>
          </a:p>
        </p:txBody>
      </p:sp>
      <p:sp>
        <p:nvSpPr>
          <p:cNvPr id="135" name="f"/>
          <p:cNvSpPr txBox="1"/>
          <p:nvPr/>
        </p:nvSpPr>
        <p:spPr>
          <a:xfrm>
            <a:off x="2402937" y="1107083"/>
            <a:ext cx="781804" cy="83013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/>
            <a:r>
              <a:t>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1"/>
          <p:cNvSpPr txBox="1"/>
          <p:nvPr>
            <p:ph type="title"/>
          </p:nvPr>
        </p:nvSpPr>
        <p:spPr>
          <a:xfrm>
            <a:off x="843645" y="108365"/>
            <a:ext cx="17740966" cy="101460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  <a:spcBef>
                <a:spcPts val="2000"/>
              </a:spcBef>
              <a:defRPr sz="12000">
                <a:solidFill>
                  <a:srgbClr val="FFFFFF"/>
                </a:solidFill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求提升我,使我坚定，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凭信站在天上乐境；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我心向往更高之地，</a:t>
            </a:r>
            <a:br>
              <a:rPr b="1">
                <a:latin typeface="+mj-lt"/>
                <a:ea typeface="+mj-ea"/>
                <a:cs typeface="+mj-cs"/>
                <a:sym typeface="Helvetica"/>
              </a:rPr>
            </a:br>
            <a:r>
              <a:rPr b="1">
                <a:latin typeface="+mj-lt"/>
                <a:ea typeface="+mj-ea"/>
                <a:cs typeface="+mj-cs"/>
                <a:sym typeface="Helvetica"/>
              </a:rPr>
              <a:t>求主领我向高处行。</a:t>
            </a:r>
          </a:p>
        </p:txBody>
      </p:sp>
      <p:sp>
        <p:nvSpPr>
          <p:cNvPr id="138" name="Rectangle 3"/>
          <p:cNvSpPr txBox="1"/>
          <p:nvPr/>
        </p:nvSpPr>
        <p:spPr>
          <a:xfrm>
            <a:off x="19459162" y="12970898"/>
            <a:ext cx="4701209" cy="640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Higher Ground  Chorus</a:t>
            </a:r>
          </a:p>
        </p:txBody>
      </p:sp>
      <p:sp>
        <p:nvSpPr>
          <p:cNvPr id="139" name="Lord, lift me up, and let me stand.  By faith on Canaan’s tableland; A higher place than I have found. Lord, plant my feet on higher ground."/>
          <p:cNvSpPr txBox="1"/>
          <p:nvPr/>
        </p:nvSpPr>
        <p:spPr>
          <a:xfrm>
            <a:off x="692434" y="10551576"/>
            <a:ext cx="23093394" cy="17893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1828800">
              <a:spcBef>
                <a:spcPts val="1500"/>
              </a:spcBef>
              <a:defRPr sz="5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Lord, lift me up, and let me stand.  By faith on Canaan’s tableland;</a:t>
            </a:r>
            <a:br/>
            <a:r>
              <a:t>A higher place than I have found. Lord, plant my feet on higher ground.</a:t>
            </a:r>
          </a:p>
        </p:txBody>
      </p:sp>
      <p:sp>
        <p:nvSpPr>
          <p:cNvPr id="140" name="呜…"/>
          <p:cNvSpPr txBox="1"/>
          <p:nvPr/>
        </p:nvSpPr>
        <p:spPr>
          <a:xfrm>
            <a:off x="16724713" y="7219372"/>
            <a:ext cx="3243581" cy="23164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 defTabSz="1828800">
              <a:spcBef>
                <a:spcPts val="2000"/>
              </a:spcBef>
              <a:defRPr b="1" sz="12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b="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呜…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7_Office Theme">
  <a:themeElements>
    <a:clrScheme name="7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7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7_Office Theme">
  <a:themeElements>
    <a:clrScheme name="7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7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